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0" r:id="rId3"/>
    <p:sldId id="262" r:id="rId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565"/>
    <a:srgbClr val="FF8181"/>
    <a:srgbClr val="FFF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58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23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80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75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09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3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02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06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40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35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24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B094C-ABFD-4B65-B052-5020F38D31E9}" type="datetimeFigureOut">
              <a:rPr kumimoji="1" lang="ja-JP" altLang="en-US" smtClean="0"/>
              <a:t>2020/12/22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3568D-5400-46E8-A23D-75C1A361EE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40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935850" y="802365"/>
            <a:ext cx="8061822" cy="29054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35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　願　</a:t>
            </a:r>
            <a:r>
              <a:rPr kumimoji="0" lang="ja-JP" altLang="ja-JP" sz="3575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い</a:t>
            </a:r>
            <a:endParaRPr kumimoji="0" lang="en-US" altLang="ja-JP" sz="357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2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813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当院では、</a:t>
            </a: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新型コロナウイルス感染症の感染拡大予防のため</a:t>
            </a:r>
            <a:endParaRPr kumimoji="0" lang="en-US" altLang="ja-JP" sz="227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731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院内では患者様だけでなく、お付き添いの方も含め、皆様に</a:t>
            </a:r>
            <a:endParaRPr kumimoji="0" lang="en-US" altLang="ja-JP" sz="227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731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325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マスクの着用　</a:t>
            </a: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をお願い致しております。</a:t>
            </a:r>
            <a:endParaRPr kumimoji="0" lang="en-US" altLang="ja-JP" sz="227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731" dirty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着用の困難な</a:t>
            </a:r>
            <a:r>
              <a:rPr kumimoji="0" lang="ja-JP" altLang="ja-JP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方</a:t>
            </a: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・お忘れの方</a:t>
            </a:r>
            <a:r>
              <a:rPr kumimoji="0" lang="ja-JP" altLang="ja-JP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は受付まで</a:t>
            </a:r>
            <a:r>
              <a:rPr kumimoji="0" lang="ja-JP" altLang="en-US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お知らせ下さい</a:t>
            </a:r>
            <a:r>
              <a:rPr kumimoji="0" lang="ja-JP" altLang="ja-JP" sz="22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。</a:t>
            </a:r>
            <a:endParaRPr kumimoji="0" lang="ja-JP" altLang="ja-JP" sz="2275" dirty="0"/>
          </a:p>
        </p:txBody>
      </p:sp>
      <p:pic>
        <p:nvPicPr>
          <p:cNvPr id="2051" name="図 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080" y="752202"/>
            <a:ext cx="1328491" cy="94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図 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587" y="715638"/>
            <a:ext cx="976412" cy="917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3825" y="802427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463"/>
          </a:p>
        </p:txBody>
      </p:sp>
      <p:grpSp>
        <p:nvGrpSpPr>
          <p:cNvPr id="2" name="グループ化 1"/>
          <p:cNvGrpSpPr/>
          <p:nvPr/>
        </p:nvGrpSpPr>
        <p:grpSpPr>
          <a:xfrm>
            <a:off x="1105290" y="3890215"/>
            <a:ext cx="7478329" cy="2078195"/>
            <a:chOff x="1391176" y="4017196"/>
            <a:chExt cx="9204099" cy="2557779"/>
          </a:xfrm>
        </p:grpSpPr>
        <p:sp>
          <p:nvSpPr>
            <p:cNvPr id="2057" name="フローチャート: せん孔テープ 2056"/>
            <p:cNvSpPr/>
            <p:nvPr/>
          </p:nvSpPr>
          <p:spPr>
            <a:xfrm>
              <a:off x="1988456" y="4017196"/>
              <a:ext cx="8593926" cy="2557779"/>
            </a:xfrm>
            <a:prstGeom prst="flowChartPunchedTape">
              <a:avLst/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138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391176" y="4523318"/>
              <a:ext cx="9204099" cy="15909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indent="61912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2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医師やスタッフとの距離が近くなりますので</a:t>
              </a:r>
              <a:endParaRPr kumimoji="0" lang="en-US" altLang="ja-JP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indent="61912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260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視力検査や診察の際も、マスクの着用</a:t>
              </a:r>
              <a:r>
                <a:rPr kumimoji="0" lang="ja-JP" altLang="en-US" sz="2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を</a:t>
              </a:r>
              <a:endParaRPr kumimoji="0" lang="en-US" altLang="ja-JP" sz="813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  <a:p>
              <a:pPr indent="619125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26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お願い致しております。</a:t>
              </a:r>
              <a:endParaRPr kumimoji="0" lang="ja-JP" altLang="ja-JP" sz="2275" dirty="0">
                <a:latin typeface="Arial" panose="020B0604020202020204" pitchFamily="34" charset="0"/>
              </a:endParaRPr>
            </a:p>
          </p:txBody>
        </p:sp>
      </p:grpSp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0" y="5188462"/>
            <a:ext cx="1001109" cy="1341108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479" y="4909854"/>
            <a:ext cx="1733700" cy="165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80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37" y="4182438"/>
            <a:ext cx="351694" cy="366554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37" y="2383154"/>
            <a:ext cx="351694" cy="366554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155" y="577765"/>
            <a:ext cx="366554" cy="351694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642788" y="485202"/>
            <a:ext cx="9139388" cy="5588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当院では、</a:t>
            </a: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新型コロナウイルス感染症の感染拡大予防のため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81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診察や検査の際、医師・スタッフとも、マスク等の着用や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85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消毒、シールド板、距離の確保などに留意しております。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診察室や検査室での混雑を避けるため、お待ちいただく場合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81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や、日を改めさせていただく場合もございます。あらかじめ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81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ご了承下さい。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体調が悪い時には、視力検査などの結果が不正確になる事が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en-US" sz="81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あります。体調のすぐれない方は、受付の際に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81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お声をおかけください。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3825" y="802427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463"/>
          </a:p>
        </p:txBody>
      </p:sp>
      <p:grpSp>
        <p:nvGrpSpPr>
          <p:cNvPr id="8" name="グループ化 7"/>
          <p:cNvGrpSpPr/>
          <p:nvPr/>
        </p:nvGrpSpPr>
        <p:grpSpPr>
          <a:xfrm>
            <a:off x="4369981" y="5226270"/>
            <a:ext cx="2141178" cy="1444334"/>
            <a:chOff x="630850" y="5279803"/>
            <a:chExt cx="2338614" cy="1440413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27370" y="5338901"/>
              <a:ext cx="1031122" cy="1381315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 rot="19561900">
              <a:off x="630850" y="5279803"/>
              <a:ext cx="537031" cy="4829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95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？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 rot="1785981">
              <a:off x="2432433" y="5366890"/>
              <a:ext cx="537031" cy="4829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95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？</a:t>
              </a:r>
            </a:p>
          </p:txBody>
        </p:sp>
      </p:grpSp>
      <p:pic>
        <p:nvPicPr>
          <p:cNvPr id="11" name="図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6062" y="4808484"/>
            <a:ext cx="1951324" cy="186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05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631" y="935872"/>
            <a:ext cx="4527434" cy="361601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59435" y="802365"/>
            <a:ext cx="9187131" cy="3018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3575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　願　</a:t>
            </a:r>
            <a:r>
              <a:rPr kumimoji="0" lang="ja-JP" altLang="ja-JP" sz="3575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い</a:t>
            </a:r>
            <a:endParaRPr kumimoji="0" lang="en-US" altLang="ja-JP" sz="357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625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813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オンライン授業やスマートフォン、ポータブルゲームなど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目をたくさん使った後や睡眠不足でからだが疲れている時は</a:t>
            </a: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2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26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視力検査などで 検査結果が悪くなることがあります。</a:t>
            </a:r>
            <a:endParaRPr kumimoji="0" lang="ja-JP" altLang="ja-JP" sz="26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3825" y="802427"/>
            <a:ext cx="150106" cy="300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463"/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4409" y="4132147"/>
            <a:ext cx="2619704" cy="1787163"/>
          </a:xfrm>
          <a:prstGeom prst="rect">
            <a:avLst/>
          </a:prstGeom>
        </p:spPr>
      </p:pic>
      <p:sp>
        <p:nvSpPr>
          <p:cNvPr id="9" name="雲形吹き出し 8"/>
          <p:cNvSpPr/>
          <p:nvPr/>
        </p:nvSpPr>
        <p:spPr>
          <a:xfrm>
            <a:off x="4908779" y="3906609"/>
            <a:ext cx="4643438" cy="1950244"/>
          </a:xfrm>
          <a:prstGeom prst="cloudCallout">
            <a:avLst/>
          </a:prstGeom>
          <a:solidFill>
            <a:srgbClr val="FFF6DD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333320" y="4450556"/>
            <a:ext cx="395973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9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今日、目や身体が疲れてますか？</a:t>
            </a:r>
            <a:endParaRPr lang="en-US" altLang="ja-JP" sz="195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95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そんな時は先に教えて下さい！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2841" y="705537"/>
            <a:ext cx="866850" cy="82227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198" y="4657793"/>
            <a:ext cx="1213590" cy="11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43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13108</TotalTime>
  <Words>242</Words>
  <Application>Microsoft Office PowerPoint</Application>
  <PresentationFormat>A4 210 x 297 mm</PresentationFormat>
  <Paragraphs>43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中島 伸子</dc:creator>
  <cp:lastModifiedBy>ryoma</cp:lastModifiedBy>
  <cp:revision>39</cp:revision>
  <dcterms:created xsi:type="dcterms:W3CDTF">2020-10-01T10:20:07Z</dcterms:created>
  <dcterms:modified xsi:type="dcterms:W3CDTF">2020-12-22T12:24:01Z</dcterms:modified>
</cp:coreProperties>
</file>